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4" r:id="rId6"/>
    <p:sldId id="266" r:id="rId7"/>
    <p:sldId id="274" r:id="rId8"/>
    <p:sldId id="275" r:id="rId9"/>
    <p:sldId id="276" r:id="rId10"/>
    <p:sldId id="277" r:id="rId11"/>
    <p:sldId id="278" r:id="rId12"/>
    <p:sldId id="279" r:id="rId13"/>
    <p:sldId id="280" r:id="rId14"/>
    <p:sldId id="281"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48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2971C7-64FC-45BC-A797-363919350AA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25CF2DC-0CC7-4237-9B8B-88EE86F6A7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E1B8A63-63CA-44DC-8BB6-2BCB77CA516A}"/>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5" name="Platshållare för sidfot 4">
            <a:extLst>
              <a:ext uri="{FF2B5EF4-FFF2-40B4-BE49-F238E27FC236}">
                <a16:creationId xmlns:a16="http://schemas.microsoft.com/office/drawing/2014/main" id="{D251BA4A-1A03-4BFF-93E5-8375EAAE3C1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F8D6ED9-F2A2-4AE4-97DE-90343870D841}"/>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104316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AC5FBA-151B-452E-AC03-DF942469699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04C1B4C-44C3-4AA5-A7CD-017B63ED0792}"/>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352D153-9FC1-46C1-A03C-2B215690F192}"/>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5" name="Platshållare för sidfot 4">
            <a:extLst>
              <a:ext uri="{FF2B5EF4-FFF2-40B4-BE49-F238E27FC236}">
                <a16:creationId xmlns:a16="http://schemas.microsoft.com/office/drawing/2014/main" id="{93E1EC74-6136-489A-BE16-356F32D5470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0D72FA0-CFD6-4E45-8F72-3844E0B33355}"/>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164449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623A6CD-5112-4F79-9899-5219673D426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2E1E9E5-46DF-4B84-A403-DFCAFD0254A6}"/>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4AC9005-B9D8-49FC-86B9-326F27387986}"/>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5" name="Platshållare för sidfot 4">
            <a:extLst>
              <a:ext uri="{FF2B5EF4-FFF2-40B4-BE49-F238E27FC236}">
                <a16:creationId xmlns:a16="http://schemas.microsoft.com/office/drawing/2014/main" id="{C9C69D0B-06F6-4E1D-A124-59F86BDB183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C708540-0AEA-4256-BBDB-E55456F83651}"/>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3164228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0B0F0A-402E-4EE9-8EC2-9E9807C44D5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0C7EED6-09CE-492C-A5CE-200642FEAF1C}"/>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C341BD9-61FE-4DF5-9DA4-D85CFD39F91F}"/>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5" name="Platshållare för sidfot 4">
            <a:extLst>
              <a:ext uri="{FF2B5EF4-FFF2-40B4-BE49-F238E27FC236}">
                <a16:creationId xmlns:a16="http://schemas.microsoft.com/office/drawing/2014/main" id="{AD432A44-F176-443B-9CEE-25133AE3DA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24F31A5-4E68-4DA4-AE2E-E854B315F41D}"/>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428723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1306D9-001E-43AA-A3E8-DA6B6B73784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D3CACF97-AA6D-4692-A06D-53349BB8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34C86975-F048-4AEA-B09A-09CEA183D378}"/>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5" name="Platshållare för sidfot 4">
            <a:extLst>
              <a:ext uri="{FF2B5EF4-FFF2-40B4-BE49-F238E27FC236}">
                <a16:creationId xmlns:a16="http://schemas.microsoft.com/office/drawing/2014/main" id="{492C9A34-A4CF-4EA3-BB1B-52B66064E4B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7DF3187-5061-4EF3-92C6-2E9BB620C37F}"/>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224428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431942-4A06-4958-A6C9-3860B3AD0FF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792F173-9CE0-43DD-9C76-01D9EB9A8457}"/>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C9CBB61-A302-4695-A5C1-07F3DD2622E2}"/>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D329961-72F3-4F24-B527-CBC305B7A708}"/>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6" name="Platshållare för sidfot 5">
            <a:extLst>
              <a:ext uri="{FF2B5EF4-FFF2-40B4-BE49-F238E27FC236}">
                <a16:creationId xmlns:a16="http://schemas.microsoft.com/office/drawing/2014/main" id="{D6D8A07C-1FF8-4E40-8C5C-9FCF3598E62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87482D7-550F-4009-96DC-FA2BDF59215C}"/>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125032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3B7B68-FD0E-4189-93DC-BD14FC33121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07BD487-7AD1-4356-BDC9-DEC1691635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CE770DBE-F022-4D2E-8AF5-55CCE74C2CF8}"/>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75419FF-FDFE-4EC5-84EE-D0608BE381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26237A02-A6B3-4A06-BE52-2C800F5300E0}"/>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71F424D-4124-4206-94E7-E41D70604585}"/>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8" name="Platshållare för sidfot 7">
            <a:extLst>
              <a:ext uri="{FF2B5EF4-FFF2-40B4-BE49-F238E27FC236}">
                <a16:creationId xmlns:a16="http://schemas.microsoft.com/office/drawing/2014/main" id="{263C6449-85F1-4F37-AB79-4AD710542F1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37982EA5-A921-4A39-92D6-EC87301F29FE}"/>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1110185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86EA91-9230-4A22-9D38-E7BE8BFA1C4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AB7D652-6803-4F64-80EF-8D1F98090CE5}"/>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4" name="Platshållare för sidfot 3">
            <a:extLst>
              <a:ext uri="{FF2B5EF4-FFF2-40B4-BE49-F238E27FC236}">
                <a16:creationId xmlns:a16="http://schemas.microsoft.com/office/drawing/2014/main" id="{99571022-9D53-46C7-983D-5B06152E821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5A46CF6-9F4E-4974-8FC9-0B09A263A0D8}"/>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2866859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384F660-CD89-4D28-822D-5BFF344863E3}"/>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3" name="Platshållare för sidfot 2">
            <a:extLst>
              <a:ext uri="{FF2B5EF4-FFF2-40B4-BE49-F238E27FC236}">
                <a16:creationId xmlns:a16="http://schemas.microsoft.com/office/drawing/2014/main" id="{0168103E-BA19-4DF6-A8DD-54DCF2C8E05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F769B94-E451-4B7F-B4D6-6D1B1DD39D8E}"/>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296969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648814-414E-4C34-8FFD-D144F2A1754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91EDB77-59A6-4D35-9DE7-9DA20D1ABD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6745FF5-80BE-4072-AA64-EFA37EF337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B7AAED24-5F29-489A-81A7-555E35ACA4B4}"/>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6" name="Platshållare för sidfot 5">
            <a:extLst>
              <a:ext uri="{FF2B5EF4-FFF2-40B4-BE49-F238E27FC236}">
                <a16:creationId xmlns:a16="http://schemas.microsoft.com/office/drawing/2014/main" id="{354BDE78-21E6-48CB-8E4F-227C038D05B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B4CE8E5-C82E-4126-BCD5-20172AFBC604}"/>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327589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888B33-2DAB-44A0-841D-0BABEE3485A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02349EE-264C-479A-96A6-5FB588CCC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15F986A-D491-4B75-BE2B-48D933FB64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72FAB32-6A27-4D38-BF00-E9A00844EBF4}"/>
              </a:ext>
            </a:extLst>
          </p:cNvPr>
          <p:cNvSpPr>
            <a:spLocks noGrp="1"/>
          </p:cNvSpPr>
          <p:nvPr>
            <p:ph type="dt" sz="half" idx="10"/>
          </p:nvPr>
        </p:nvSpPr>
        <p:spPr/>
        <p:txBody>
          <a:bodyPr/>
          <a:lstStyle/>
          <a:p>
            <a:fld id="{7DA347F4-3A08-4884-B40D-090F227DC80C}" type="datetimeFigureOut">
              <a:rPr lang="sv-SE" smtClean="0"/>
              <a:t>2019-01-20</a:t>
            </a:fld>
            <a:endParaRPr lang="sv-SE"/>
          </a:p>
        </p:txBody>
      </p:sp>
      <p:sp>
        <p:nvSpPr>
          <p:cNvPr id="6" name="Platshållare för sidfot 5">
            <a:extLst>
              <a:ext uri="{FF2B5EF4-FFF2-40B4-BE49-F238E27FC236}">
                <a16:creationId xmlns:a16="http://schemas.microsoft.com/office/drawing/2014/main" id="{74E0C7A1-6451-4453-A0C9-0827C923C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3A242B6-9852-430B-9032-D1D2F1D5DD59}"/>
              </a:ext>
            </a:extLst>
          </p:cNvPr>
          <p:cNvSpPr>
            <a:spLocks noGrp="1"/>
          </p:cNvSpPr>
          <p:nvPr>
            <p:ph type="sldNum" sz="quarter" idx="12"/>
          </p:nvPr>
        </p:nvSpPr>
        <p:spPr/>
        <p:txBody>
          <a:bodyPr/>
          <a:lstStyle/>
          <a:p>
            <a:fld id="{9BE3502D-EC4F-4BD4-9FB8-148A065FCC0E}" type="slidenum">
              <a:rPr lang="sv-SE" smtClean="0"/>
              <a:t>‹#›</a:t>
            </a:fld>
            <a:endParaRPr lang="sv-SE"/>
          </a:p>
        </p:txBody>
      </p:sp>
    </p:spTree>
    <p:extLst>
      <p:ext uri="{BB962C8B-B14F-4D97-AF65-F5344CB8AC3E}">
        <p14:creationId xmlns:p14="http://schemas.microsoft.com/office/powerpoint/2010/main" val="294121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B8FCD62-5EC4-4167-8B3C-A3DF23808B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CADF55E-81C6-4E5A-8305-BA28293153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5E18F3B-4B0C-4FBE-93E8-F17A302B02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347F4-3A08-4884-B40D-090F227DC80C}" type="datetimeFigureOut">
              <a:rPr lang="sv-SE" smtClean="0"/>
              <a:t>2019-01-20</a:t>
            </a:fld>
            <a:endParaRPr lang="sv-SE"/>
          </a:p>
        </p:txBody>
      </p:sp>
      <p:sp>
        <p:nvSpPr>
          <p:cNvPr id="5" name="Platshållare för sidfot 4">
            <a:extLst>
              <a:ext uri="{FF2B5EF4-FFF2-40B4-BE49-F238E27FC236}">
                <a16:creationId xmlns:a16="http://schemas.microsoft.com/office/drawing/2014/main" id="{E6C1DCB9-04E6-41D8-9B32-986E6B2F12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91748DA-363E-4D89-AAD9-A71A6F32B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3502D-EC4F-4BD4-9FB8-148A065FCC0E}" type="slidenum">
              <a:rPr lang="sv-SE" smtClean="0"/>
              <a:t>‹#›</a:t>
            </a:fld>
            <a:endParaRPr lang="sv-SE"/>
          </a:p>
        </p:txBody>
      </p:sp>
    </p:spTree>
    <p:extLst>
      <p:ext uri="{BB962C8B-B14F-4D97-AF65-F5344CB8AC3E}">
        <p14:creationId xmlns:p14="http://schemas.microsoft.com/office/powerpoint/2010/main" val="630125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6" descr="Diagram över formulärsvar. Namn på fråga: 1. Vad tycker du om föreningen i stort? . Antal svar: 97 svar.">
            <a:extLst>
              <a:ext uri="{FF2B5EF4-FFF2-40B4-BE49-F238E27FC236}">
                <a16:creationId xmlns:a16="http://schemas.microsoft.com/office/drawing/2014/main" id="{1FFB0574-CC47-403A-9082-B5E3BAB5172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pic>
        <p:nvPicPr>
          <p:cNvPr id="9" name="Bildobjekt 8">
            <a:extLst>
              <a:ext uri="{FF2B5EF4-FFF2-40B4-BE49-F238E27FC236}">
                <a16:creationId xmlns:a16="http://schemas.microsoft.com/office/drawing/2014/main" id="{8E3FEFEC-6D3E-40F6-97DB-DC83C76DAAD6}"/>
              </a:ext>
            </a:extLst>
          </p:cNvPr>
          <p:cNvPicPr>
            <a:picLocks noChangeAspect="1"/>
          </p:cNvPicPr>
          <p:nvPr/>
        </p:nvPicPr>
        <p:blipFill>
          <a:blip r:embed="rId2"/>
          <a:stretch>
            <a:fillRect/>
          </a:stretch>
        </p:blipFill>
        <p:spPr>
          <a:xfrm>
            <a:off x="1509712" y="685800"/>
            <a:ext cx="9172575" cy="5486400"/>
          </a:xfrm>
          <a:prstGeom prst="rect">
            <a:avLst/>
          </a:prstGeom>
        </p:spPr>
      </p:pic>
    </p:spTree>
    <p:extLst>
      <p:ext uri="{BB962C8B-B14F-4D97-AF65-F5344CB8AC3E}">
        <p14:creationId xmlns:p14="http://schemas.microsoft.com/office/powerpoint/2010/main" val="655228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3CFC43A3-51E3-45EA-9DD3-692E08189303}"/>
              </a:ext>
            </a:extLst>
          </p:cNvPr>
          <p:cNvPicPr>
            <a:picLocks noChangeAspect="1"/>
          </p:cNvPicPr>
          <p:nvPr/>
        </p:nvPicPr>
        <p:blipFill>
          <a:blip r:embed="rId2"/>
          <a:stretch>
            <a:fillRect/>
          </a:stretch>
        </p:blipFill>
        <p:spPr>
          <a:xfrm>
            <a:off x="1566862" y="1081087"/>
            <a:ext cx="9058275" cy="4695825"/>
          </a:xfrm>
          <a:prstGeom prst="rect">
            <a:avLst/>
          </a:prstGeom>
        </p:spPr>
      </p:pic>
    </p:spTree>
    <p:extLst>
      <p:ext uri="{BB962C8B-B14F-4D97-AF65-F5344CB8AC3E}">
        <p14:creationId xmlns:p14="http://schemas.microsoft.com/office/powerpoint/2010/main" val="1558585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4427CF8F-E509-40ED-A716-ED85E7ED7D69}"/>
              </a:ext>
            </a:extLst>
          </p:cNvPr>
          <p:cNvPicPr>
            <a:picLocks noChangeAspect="1"/>
          </p:cNvPicPr>
          <p:nvPr/>
        </p:nvPicPr>
        <p:blipFill>
          <a:blip r:embed="rId2"/>
          <a:stretch>
            <a:fillRect/>
          </a:stretch>
        </p:blipFill>
        <p:spPr>
          <a:xfrm>
            <a:off x="1585912" y="1176337"/>
            <a:ext cx="9020175" cy="4505325"/>
          </a:xfrm>
          <a:prstGeom prst="rect">
            <a:avLst/>
          </a:prstGeom>
        </p:spPr>
      </p:pic>
    </p:spTree>
    <p:extLst>
      <p:ext uri="{BB962C8B-B14F-4D97-AF65-F5344CB8AC3E}">
        <p14:creationId xmlns:p14="http://schemas.microsoft.com/office/powerpoint/2010/main" val="2382514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414A1745-CEA4-47F2-BB9D-F7099D36FE95}"/>
              </a:ext>
            </a:extLst>
          </p:cNvPr>
          <p:cNvPicPr>
            <a:picLocks noChangeAspect="1"/>
          </p:cNvPicPr>
          <p:nvPr/>
        </p:nvPicPr>
        <p:blipFill>
          <a:blip r:embed="rId2"/>
          <a:stretch>
            <a:fillRect/>
          </a:stretch>
        </p:blipFill>
        <p:spPr>
          <a:xfrm>
            <a:off x="1547812" y="1238250"/>
            <a:ext cx="9096375" cy="4381500"/>
          </a:xfrm>
          <a:prstGeom prst="rect">
            <a:avLst/>
          </a:prstGeom>
        </p:spPr>
      </p:pic>
    </p:spTree>
    <p:extLst>
      <p:ext uri="{BB962C8B-B14F-4D97-AF65-F5344CB8AC3E}">
        <p14:creationId xmlns:p14="http://schemas.microsoft.com/office/powerpoint/2010/main" val="78312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3DC5A356-C964-4C34-9910-D25142632B78}"/>
              </a:ext>
            </a:extLst>
          </p:cNvPr>
          <p:cNvPicPr>
            <a:picLocks noChangeAspect="1"/>
          </p:cNvPicPr>
          <p:nvPr/>
        </p:nvPicPr>
        <p:blipFill>
          <a:blip r:embed="rId2"/>
          <a:stretch>
            <a:fillRect/>
          </a:stretch>
        </p:blipFill>
        <p:spPr>
          <a:xfrm>
            <a:off x="1576387" y="1085850"/>
            <a:ext cx="9039225" cy="4686300"/>
          </a:xfrm>
          <a:prstGeom prst="rect">
            <a:avLst/>
          </a:prstGeom>
        </p:spPr>
      </p:pic>
    </p:spTree>
    <p:extLst>
      <p:ext uri="{BB962C8B-B14F-4D97-AF65-F5344CB8AC3E}">
        <p14:creationId xmlns:p14="http://schemas.microsoft.com/office/powerpoint/2010/main" val="2310431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124072-0758-40B4-872D-452979EAD234}"/>
              </a:ext>
            </a:extLst>
          </p:cNvPr>
          <p:cNvSpPr>
            <a:spLocks noGrp="1"/>
          </p:cNvSpPr>
          <p:nvPr>
            <p:ph type="ctrTitle"/>
          </p:nvPr>
        </p:nvSpPr>
        <p:spPr>
          <a:xfrm>
            <a:off x="1026695" y="183900"/>
            <a:ext cx="9144000" cy="923005"/>
          </a:xfrm>
        </p:spPr>
        <p:txBody>
          <a:bodyPr>
            <a:normAutofit/>
          </a:bodyPr>
          <a:lstStyle/>
          <a:p>
            <a:pPr algn="l"/>
            <a:r>
              <a:rPr lang="sv-SE" sz="3600" dirty="0"/>
              <a:t>Slutsatser &amp; förslag på åtgärder</a:t>
            </a:r>
          </a:p>
        </p:txBody>
      </p:sp>
      <p:sp>
        <p:nvSpPr>
          <p:cNvPr id="3" name="Underrubrik 2">
            <a:extLst>
              <a:ext uri="{FF2B5EF4-FFF2-40B4-BE49-F238E27FC236}">
                <a16:creationId xmlns:a16="http://schemas.microsoft.com/office/drawing/2014/main" id="{FA239CA4-98D7-4653-BA89-2B23249645EF}"/>
              </a:ext>
            </a:extLst>
          </p:cNvPr>
          <p:cNvSpPr>
            <a:spLocks noGrp="1"/>
          </p:cNvSpPr>
          <p:nvPr>
            <p:ph type="subTitle" idx="1"/>
          </p:nvPr>
        </p:nvSpPr>
        <p:spPr>
          <a:xfrm>
            <a:off x="1026695" y="1476459"/>
            <a:ext cx="9144000" cy="4186404"/>
          </a:xfrm>
        </p:spPr>
        <p:txBody>
          <a:bodyPr>
            <a:normAutofit fontScale="77500" lnSpcReduction="20000"/>
          </a:bodyPr>
          <a:lstStyle/>
          <a:p>
            <a:pPr marL="342900" indent="-342900" algn="l">
              <a:buFont typeface="Arial" panose="020B0604020202020204" pitchFamily="34" charset="0"/>
              <a:buChar char="•"/>
            </a:pPr>
            <a:r>
              <a:rPr lang="sv-SE" dirty="0"/>
              <a:t>Många positiva omdömen om föreningen och ledarna!</a:t>
            </a:r>
          </a:p>
          <a:p>
            <a:pPr marL="342900" indent="-342900" algn="l">
              <a:buFont typeface="Arial" panose="020B0604020202020204" pitchFamily="34" charset="0"/>
              <a:buChar char="•"/>
            </a:pPr>
            <a:r>
              <a:rPr lang="sv-SE" dirty="0"/>
              <a:t>Mycket av de synpunkter och klagomål som framkommer kan undvikas genom tydligare information till tränare, lagledare, föräldrar och spelare t ex:</a:t>
            </a:r>
          </a:p>
          <a:p>
            <a:pPr marL="800100" lvl="1" indent="-342900" algn="l">
              <a:buFont typeface="Arial" panose="020B0604020202020204" pitchFamily="34" charset="0"/>
              <a:buChar char="•"/>
            </a:pPr>
            <a:r>
              <a:rPr lang="sv-SE" dirty="0"/>
              <a:t>Istider – förklara hur många timmar som finns och hur dessa fördelas mellan lagen. Förklara hur istiderna påverkas av matcher, planering av serier m </a:t>
            </a:r>
            <a:r>
              <a:rPr lang="sv-SE" dirty="0" err="1"/>
              <a:t>m</a:t>
            </a:r>
            <a:r>
              <a:rPr lang="sv-SE" dirty="0"/>
              <a:t>.</a:t>
            </a:r>
          </a:p>
          <a:p>
            <a:pPr marL="342900" indent="-342900" algn="l">
              <a:buFont typeface="Arial" panose="020B0604020202020204" pitchFamily="34" charset="0"/>
              <a:buChar char="•"/>
            </a:pPr>
            <a:r>
              <a:rPr lang="sv-SE" dirty="0"/>
              <a:t>Trivsel, respekt och ledarskap</a:t>
            </a:r>
          </a:p>
          <a:p>
            <a:pPr marL="800100" lvl="1" indent="-342900" algn="l">
              <a:buFont typeface="Arial" panose="020B0604020202020204" pitchFamily="34" charset="0"/>
              <a:buChar char="•"/>
            </a:pPr>
            <a:r>
              <a:rPr lang="sv-SE" dirty="0"/>
              <a:t>Många positiva kommentarer men tydligt att vi kan öka kompetensen kring hur du arbetar med ledarskap för barn. Krav på att alla ledare bör gå de utbildningar som föreningen erbjuder. </a:t>
            </a:r>
          </a:p>
          <a:p>
            <a:pPr marL="800100" lvl="1" indent="-342900" algn="l">
              <a:buFont typeface="Arial" panose="020B0604020202020204" pitchFamily="34" charset="0"/>
              <a:buChar char="•"/>
            </a:pPr>
            <a:r>
              <a:rPr lang="sv-SE" dirty="0"/>
              <a:t>Årligen gå igenom Blå linjen med alla ledare, gå igenom resultatet av enkäten och ha en workshop kring hur vi kan öka trivseln, visa respekt och få alla barn att känna sig sedda och hörda. </a:t>
            </a:r>
          </a:p>
          <a:p>
            <a:pPr marL="342900" indent="-342900" algn="l">
              <a:buFont typeface="Arial" panose="020B0604020202020204" pitchFamily="34" charset="0"/>
              <a:buChar char="•"/>
            </a:pPr>
            <a:r>
              <a:rPr lang="sv-SE" dirty="0"/>
              <a:t>Styrelsen är osynlig</a:t>
            </a:r>
          </a:p>
          <a:p>
            <a:pPr marL="800100" lvl="1" indent="-342900" algn="l">
              <a:buFont typeface="Arial" panose="020B0604020202020204" pitchFamily="34" charset="0"/>
              <a:buChar char="•"/>
            </a:pPr>
            <a:r>
              <a:rPr lang="sv-SE" dirty="0"/>
              <a:t>Styrelsen ska delta på minst ett av alla lagens föräldramöten för att fånga upp frågor och synpunkter.</a:t>
            </a:r>
          </a:p>
          <a:p>
            <a:pPr marL="342900" indent="-342900" algn="l">
              <a:buFont typeface="Arial" panose="020B0604020202020204" pitchFamily="34" charset="0"/>
              <a:buChar char="•"/>
            </a:pPr>
            <a:r>
              <a:rPr lang="sv-SE" dirty="0"/>
              <a:t>Blockträningen får lite kritik – många av de äldre spelarna går inte dit.</a:t>
            </a:r>
          </a:p>
          <a:p>
            <a:pPr marL="342900" indent="-342900" algn="l">
              <a:buFont typeface="Arial" panose="020B0604020202020204" pitchFamily="34" charset="0"/>
              <a:buChar char="•"/>
            </a:pPr>
            <a:r>
              <a:rPr lang="sv-SE" dirty="0"/>
              <a:t>Samarbetet mellan lagen.</a:t>
            </a:r>
          </a:p>
          <a:p>
            <a:pPr lvl="1" algn="l"/>
            <a:endParaRPr lang="sv-SE" dirty="0"/>
          </a:p>
          <a:p>
            <a:pPr marL="800100" lvl="1" indent="-342900" algn="l">
              <a:buFont typeface="Arial" panose="020B0604020202020204" pitchFamily="34" charset="0"/>
              <a:buChar char="•"/>
            </a:pPr>
            <a:endParaRPr lang="sv-SE" dirty="0"/>
          </a:p>
          <a:p>
            <a:pPr marL="800100" lvl="1" indent="-342900" algn="l">
              <a:buFont typeface="Arial" panose="020B0604020202020204" pitchFamily="34" charset="0"/>
              <a:buChar char="•"/>
            </a:pPr>
            <a:endParaRPr lang="sv-SE" dirty="0"/>
          </a:p>
          <a:p>
            <a:pPr marL="800100" lvl="1" indent="-342900" algn="l">
              <a:buFont typeface="Arial" panose="020B0604020202020204" pitchFamily="34" charset="0"/>
              <a:buChar char="•"/>
            </a:pPr>
            <a:endParaRPr lang="sv-SE" dirty="0"/>
          </a:p>
          <a:p>
            <a:pPr marL="800100" lvl="1" indent="-342900" algn="l">
              <a:buFont typeface="Arial" panose="020B0604020202020204" pitchFamily="34" charset="0"/>
              <a:buChar char="•"/>
            </a:pPr>
            <a:endParaRPr lang="sv-SE" dirty="0"/>
          </a:p>
        </p:txBody>
      </p:sp>
    </p:spTree>
    <p:extLst>
      <p:ext uri="{BB962C8B-B14F-4D97-AF65-F5344CB8AC3E}">
        <p14:creationId xmlns:p14="http://schemas.microsoft.com/office/powerpoint/2010/main" val="3854782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7FA9A014-34FD-4C6C-8293-63E1E9F197C5}"/>
              </a:ext>
            </a:extLst>
          </p:cNvPr>
          <p:cNvPicPr>
            <a:picLocks noChangeAspect="1"/>
          </p:cNvPicPr>
          <p:nvPr/>
        </p:nvPicPr>
        <p:blipFill>
          <a:blip r:embed="rId2"/>
          <a:stretch>
            <a:fillRect/>
          </a:stretch>
        </p:blipFill>
        <p:spPr>
          <a:xfrm>
            <a:off x="1528762" y="1143000"/>
            <a:ext cx="9134475" cy="4572000"/>
          </a:xfrm>
          <a:prstGeom prst="rect">
            <a:avLst/>
          </a:prstGeom>
        </p:spPr>
      </p:pic>
    </p:spTree>
    <p:extLst>
      <p:ext uri="{BB962C8B-B14F-4D97-AF65-F5344CB8AC3E}">
        <p14:creationId xmlns:p14="http://schemas.microsoft.com/office/powerpoint/2010/main" val="2758450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7FA9A014-34FD-4C6C-8293-63E1E9F197C5}"/>
              </a:ext>
            </a:extLst>
          </p:cNvPr>
          <p:cNvPicPr>
            <a:picLocks noChangeAspect="1"/>
          </p:cNvPicPr>
          <p:nvPr/>
        </p:nvPicPr>
        <p:blipFill>
          <a:blip r:embed="rId2"/>
          <a:stretch>
            <a:fillRect/>
          </a:stretch>
        </p:blipFill>
        <p:spPr>
          <a:xfrm>
            <a:off x="1528762" y="1143000"/>
            <a:ext cx="9134475" cy="4572000"/>
          </a:xfrm>
          <a:prstGeom prst="rect">
            <a:avLst/>
          </a:prstGeom>
        </p:spPr>
      </p:pic>
      <p:pic>
        <p:nvPicPr>
          <p:cNvPr id="3" name="Bildobjekt 2">
            <a:extLst>
              <a:ext uri="{FF2B5EF4-FFF2-40B4-BE49-F238E27FC236}">
                <a16:creationId xmlns:a16="http://schemas.microsoft.com/office/drawing/2014/main" id="{8953928F-B12E-4CED-A306-375902FD0E2C}"/>
              </a:ext>
            </a:extLst>
          </p:cNvPr>
          <p:cNvPicPr>
            <a:picLocks noChangeAspect="1"/>
          </p:cNvPicPr>
          <p:nvPr/>
        </p:nvPicPr>
        <p:blipFill>
          <a:blip r:embed="rId3"/>
          <a:stretch>
            <a:fillRect/>
          </a:stretch>
        </p:blipFill>
        <p:spPr>
          <a:xfrm>
            <a:off x="1557337" y="847725"/>
            <a:ext cx="9077325" cy="5162550"/>
          </a:xfrm>
          <a:prstGeom prst="rect">
            <a:avLst/>
          </a:prstGeom>
        </p:spPr>
      </p:pic>
    </p:spTree>
    <p:extLst>
      <p:ext uri="{BB962C8B-B14F-4D97-AF65-F5344CB8AC3E}">
        <p14:creationId xmlns:p14="http://schemas.microsoft.com/office/powerpoint/2010/main" val="1791037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14D6F8E4-EF8F-4A0B-86CA-CD0B6EAE0894}"/>
              </a:ext>
            </a:extLst>
          </p:cNvPr>
          <p:cNvPicPr>
            <a:picLocks noChangeAspect="1"/>
          </p:cNvPicPr>
          <p:nvPr/>
        </p:nvPicPr>
        <p:blipFill>
          <a:blip r:embed="rId2"/>
          <a:stretch>
            <a:fillRect/>
          </a:stretch>
        </p:blipFill>
        <p:spPr>
          <a:xfrm>
            <a:off x="1562100" y="1081087"/>
            <a:ext cx="9067800" cy="4695825"/>
          </a:xfrm>
          <a:prstGeom prst="rect">
            <a:avLst/>
          </a:prstGeom>
        </p:spPr>
      </p:pic>
    </p:spTree>
    <p:extLst>
      <p:ext uri="{BB962C8B-B14F-4D97-AF65-F5344CB8AC3E}">
        <p14:creationId xmlns:p14="http://schemas.microsoft.com/office/powerpoint/2010/main" val="3023845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70C849EA-C2A6-4D5D-80E7-09760E036A17}"/>
              </a:ext>
            </a:extLst>
          </p:cNvPr>
          <p:cNvPicPr>
            <a:picLocks noChangeAspect="1"/>
          </p:cNvPicPr>
          <p:nvPr/>
        </p:nvPicPr>
        <p:blipFill>
          <a:blip r:embed="rId2"/>
          <a:stretch>
            <a:fillRect/>
          </a:stretch>
        </p:blipFill>
        <p:spPr>
          <a:xfrm>
            <a:off x="1533525" y="1257300"/>
            <a:ext cx="9124950" cy="4343400"/>
          </a:xfrm>
          <a:prstGeom prst="rect">
            <a:avLst/>
          </a:prstGeom>
        </p:spPr>
      </p:pic>
    </p:spTree>
    <p:extLst>
      <p:ext uri="{BB962C8B-B14F-4D97-AF65-F5344CB8AC3E}">
        <p14:creationId xmlns:p14="http://schemas.microsoft.com/office/powerpoint/2010/main" val="254270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0D9833D3-D565-438B-A3FF-C9A2E1605DD8}"/>
              </a:ext>
            </a:extLst>
          </p:cNvPr>
          <p:cNvPicPr>
            <a:picLocks noChangeAspect="1"/>
          </p:cNvPicPr>
          <p:nvPr/>
        </p:nvPicPr>
        <p:blipFill>
          <a:blip r:embed="rId2"/>
          <a:stretch>
            <a:fillRect/>
          </a:stretch>
        </p:blipFill>
        <p:spPr>
          <a:xfrm>
            <a:off x="1519237" y="1271587"/>
            <a:ext cx="9153525" cy="4314825"/>
          </a:xfrm>
          <a:prstGeom prst="rect">
            <a:avLst/>
          </a:prstGeom>
        </p:spPr>
      </p:pic>
    </p:spTree>
    <p:extLst>
      <p:ext uri="{BB962C8B-B14F-4D97-AF65-F5344CB8AC3E}">
        <p14:creationId xmlns:p14="http://schemas.microsoft.com/office/powerpoint/2010/main" val="2133333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15E242-BAD2-454F-95F1-8320B057C72F}"/>
              </a:ext>
            </a:extLst>
          </p:cNvPr>
          <p:cNvSpPr>
            <a:spLocks noGrp="1"/>
          </p:cNvSpPr>
          <p:nvPr>
            <p:ph type="title"/>
          </p:nvPr>
        </p:nvSpPr>
        <p:spPr>
          <a:xfrm>
            <a:off x="838200" y="76369"/>
            <a:ext cx="10515600" cy="958347"/>
          </a:xfrm>
        </p:spPr>
        <p:txBody>
          <a:bodyPr>
            <a:normAutofit/>
          </a:bodyPr>
          <a:lstStyle/>
          <a:p>
            <a:r>
              <a:rPr lang="sv-SE" sz="2800" dirty="0"/>
              <a:t>Vad tycker du om ishallen och faciliteterna i den?</a:t>
            </a:r>
          </a:p>
        </p:txBody>
      </p:sp>
    </p:spTree>
    <p:extLst>
      <p:ext uri="{BB962C8B-B14F-4D97-AF65-F5344CB8AC3E}">
        <p14:creationId xmlns:p14="http://schemas.microsoft.com/office/powerpoint/2010/main" val="341643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A867900C-6992-4227-8431-7C93B65E2654}"/>
              </a:ext>
            </a:extLst>
          </p:cNvPr>
          <p:cNvPicPr>
            <a:picLocks noChangeAspect="1"/>
          </p:cNvPicPr>
          <p:nvPr/>
        </p:nvPicPr>
        <p:blipFill>
          <a:blip r:embed="rId2"/>
          <a:stretch>
            <a:fillRect/>
          </a:stretch>
        </p:blipFill>
        <p:spPr>
          <a:xfrm>
            <a:off x="1557337" y="1176337"/>
            <a:ext cx="9077325" cy="4505325"/>
          </a:xfrm>
          <a:prstGeom prst="rect">
            <a:avLst/>
          </a:prstGeom>
        </p:spPr>
      </p:pic>
    </p:spTree>
    <p:extLst>
      <p:ext uri="{BB962C8B-B14F-4D97-AF65-F5344CB8AC3E}">
        <p14:creationId xmlns:p14="http://schemas.microsoft.com/office/powerpoint/2010/main" val="335309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E154D26C-D1DB-42FC-9044-A3065F53C07B}"/>
              </a:ext>
            </a:extLst>
          </p:cNvPr>
          <p:cNvPicPr>
            <a:picLocks noChangeAspect="1"/>
          </p:cNvPicPr>
          <p:nvPr/>
        </p:nvPicPr>
        <p:blipFill>
          <a:blip r:embed="rId2"/>
          <a:stretch>
            <a:fillRect/>
          </a:stretch>
        </p:blipFill>
        <p:spPr>
          <a:xfrm>
            <a:off x="1581150" y="1309687"/>
            <a:ext cx="9029700" cy="4238625"/>
          </a:xfrm>
          <a:prstGeom prst="rect">
            <a:avLst/>
          </a:prstGeom>
        </p:spPr>
      </p:pic>
    </p:spTree>
    <p:extLst>
      <p:ext uri="{BB962C8B-B14F-4D97-AF65-F5344CB8AC3E}">
        <p14:creationId xmlns:p14="http://schemas.microsoft.com/office/powerpoint/2010/main" val="20280327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189</Words>
  <Application>Microsoft Office PowerPoint</Application>
  <PresentationFormat>Bredbild</PresentationFormat>
  <Paragraphs>15</Paragraphs>
  <Slides>14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lpstr>PowerPoint-presentation</vt:lpstr>
      <vt:lpstr>Vad tycker du om ishallen och faciliteterna i den?</vt:lpstr>
      <vt:lpstr>PowerPoint-presentation</vt:lpstr>
      <vt:lpstr>PowerPoint-presentation</vt:lpstr>
      <vt:lpstr>PowerPoint-presentation</vt:lpstr>
      <vt:lpstr>PowerPoint-presentation</vt:lpstr>
      <vt:lpstr>PowerPoint-presentation</vt:lpstr>
      <vt:lpstr>PowerPoint-presentation</vt:lpstr>
      <vt:lpstr>Slutsatser &amp; förslag på åtgärder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Katja Norström</dc:creator>
  <cp:lastModifiedBy>Katja Norström</cp:lastModifiedBy>
  <cp:revision>13</cp:revision>
  <dcterms:created xsi:type="dcterms:W3CDTF">2018-12-04T14:41:06Z</dcterms:created>
  <dcterms:modified xsi:type="dcterms:W3CDTF">2019-01-20T13:45:50Z</dcterms:modified>
</cp:coreProperties>
</file>